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54707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44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5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41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1231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77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18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1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915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05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87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E7841-A12C-7CF7-513B-2D7DDDB78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600" dirty="0" err="1"/>
              <a:t>Doki</a:t>
            </a:r>
            <a:r>
              <a:rPr lang="fr-FR" sz="1600" dirty="0"/>
              <a:t> </a:t>
            </a:r>
            <a:r>
              <a:rPr lang="fr-FR" sz="1600" dirty="0" err="1"/>
              <a:t>Doki</a:t>
            </a:r>
            <a:r>
              <a:rPr lang="fr-FR" sz="1600" dirty="0"/>
              <a:t> </a:t>
            </a:r>
            <a:br>
              <a:rPr lang="fr-FR" dirty="0"/>
            </a:br>
            <a:r>
              <a:rPr lang="fr-FR" dirty="0"/>
              <a:t>Love Zombies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5195B1-A09C-0593-37C9-B57BED249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Visual Novel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9ED2C-5F37-2A3A-A903-CAE38F9516B1}"/>
              </a:ext>
            </a:extLst>
          </p:cNvPr>
          <p:cNvSpPr txBox="1"/>
          <p:nvPr/>
        </p:nvSpPr>
        <p:spPr>
          <a:xfrm>
            <a:off x="1143000" y="5042516"/>
            <a:ext cx="2072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Lina BEN BRAHIM</a:t>
            </a:r>
          </a:p>
          <a:p>
            <a:r>
              <a:rPr lang="fr-FR" dirty="0"/>
              <a:t>Eva DUCAY</a:t>
            </a:r>
          </a:p>
          <a:p>
            <a:r>
              <a:rPr lang="fr-FR" dirty="0"/>
              <a:t>Rudy FAKHOURY</a:t>
            </a:r>
          </a:p>
          <a:p>
            <a:r>
              <a:rPr lang="fr-FR" dirty="0"/>
              <a:t>Lucas SACCOMAN</a:t>
            </a:r>
          </a:p>
          <a:p>
            <a:r>
              <a:rPr lang="fr-FR" dirty="0"/>
              <a:t>Romain SENHADJI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B14FEC-275D-FA79-F185-2866DBE0FBAC}"/>
              </a:ext>
            </a:extLst>
          </p:cNvPr>
          <p:cNvSpPr txBox="1"/>
          <p:nvPr/>
        </p:nvSpPr>
        <p:spPr>
          <a:xfrm>
            <a:off x="9052560" y="311126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numérique</a:t>
            </a:r>
          </a:p>
        </p:txBody>
      </p:sp>
    </p:spTree>
    <p:extLst>
      <p:ext uri="{BB962C8B-B14F-4D97-AF65-F5344CB8AC3E}">
        <p14:creationId xmlns:p14="http://schemas.microsoft.com/office/powerpoint/2010/main" val="157936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7) Outils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9CA5D3D-A13D-9CC0-4D03-E18884228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fr-FR" dirty="0"/>
              <a:t>Logiciel de création de Visual Novel : </a:t>
            </a:r>
            <a:r>
              <a:rPr lang="fr-FR" dirty="0" err="1"/>
              <a:t>Ren’py</a:t>
            </a:r>
            <a:r>
              <a:rPr lang="fr-FR" dirty="0"/>
              <a:t> (HTML5, Python)</a:t>
            </a:r>
          </a:p>
          <a:p>
            <a:r>
              <a:rPr lang="fr-FR" dirty="0"/>
              <a:t>Schémas : Draw.io</a:t>
            </a:r>
          </a:p>
          <a:p>
            <a:r>
              <a:rPr lang="fr-FR" dirty="0"/>
              <a:t>Partage de docs/code : </a:t>
            </a:r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Graphisme : Illustrator (2D) / </a:t>
            </a:r>
            <a:r>
              <a:rPr lang="fr-FR" dirty="0" err="1"/>
              <a:t>Mixamo</a:t>
            </a:r>
            <a:r>
              <a:rPr lang="fr-FR" dirty="0"/>
              <a:t> (3D)</a:t>
            </a:r>
          </a:p>
        </p:txBody>
      </p:sp>
    </p:spTree>
    <p:extLst>
      <p:ext uri="{BB962C8B-B14F-4D97-AF65-F5344CB8AC3E}">
        <p14:creationId xmlns:p14="http://schemas.microsoft.com/office/powerpoint/2010/main" val="26317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8) Répartition de l’équipe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62EAB31D-F481-8480-D307-5F58ECC52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1795"/>
              </p:ext>
            </p:extLst>
          </p:nvPr>
        </p:nvGraphicFramePr>
        <p:xfrm>
          <a:off x="1379023" y="2822295"/>
          <a:ext cx="5659225" cy="1412603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23863">
                  <a:extLst>
                    <a:ext uri="{9D8B030D-6E8A-4147-A177-3AD203B41FA5}">
                      <a16:colId xmlns:a16="http://schemas.microsoft.com/office/drawing/2014/main" val="3175474064"/>
                    </a:ext>
                  </a:extLst>
                </a:gridCol>
                <a:gridCol w="1403232">
                  <a:extLst>
                    <a:ext uri="{9D8B030D-6E8A-4147-A177-3AD203B41FA5}">
                      <a16:colId xmlns:a16="http://schemas.microsoft.com/office/drawing/2014/main" val="4236132761"/>
                    </a:ext>
                  </a:extLst>
                </a:gridCol>
                <a:gridCol w="1122128">
                  <a:extLst>
                    <a:ext uri="{9D8B030D-6E8A-4147-A177-3AD203B41FA5}">
                      <a16:colId xmlns:a16="http://schemas.microsoft.com/office/drawing/2014/main" val="3090092304"/>
                    </a:ext>
                  </a:extLst>
                </a:gridCol>
                <a:gridCol w="1134274">
                  <a:extLst>
                    <a:ext uri="{9D8B030D-6E8A-4147-A177-3AD203B41FA5}">
                      <a16:colId xmlns:a16="http://schemas.microsoft.com/office/drawing/2014/main" val="2377632298"/>
                    </a:ext>
                  </a:extLst>
                </a:gridCol>
                <a:gridCol w="875728">
                  <a:extLst>
                    <a:ext uri="{9D8B030D-6E8A-4147-A177-3AD203B41FA5}">
                      <a16:colId xmlns:a16="http://schemas.microsoft.com/office/drawing/2014/main" val="2730087951"/>
                    </a:ext>
                  </a:extLst>
                </a:gridCol>
              </a:tblGrid>
              <a:tr h="473089"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Lina</a:t>
                      </a:r>
                    </a:p>
                  </a:txBody>
                  <a:tcPr marL="129933" marR="99948" marT="99948" marB="99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Eva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Rudy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Romain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Lucas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67957"/>
                  </a:ext>
                </a:extLst>
              </a:tr>
              <a:tr h="939514"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Histoire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Dialogue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Fenêtres</a:t>
                      </a:r>
                    </a:p>
                  </a:txBody>
                  <a:tcPr marL="129933" marR="99948" marT="99948" marB="9994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Histoire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Dialogues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Graphismes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Fenêtres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Combats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Mini-jeux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3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481571-AD01-C555-F213-58DB7D9B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43693D-FDD8-1021-DA4F-AA096B8DE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Qu’est ce qu’un Visual Novel ?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Contexte de l’histoire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Différenciation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Personnages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Storyline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Wireframe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Répartition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222127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fr-FR" dirty="0"/>
              <a:t>1) Visual Novel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063A5-185A-164C-FFD5-2D0D5B83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fr-FR" dirty="0"/>
              <a:t>Genre d’origine japonaise</a:t>
            </a:r>
          </a:p>
          <a:p>
            <a:r>
              <a:rPr lang="fr-FR" b="1" dirty="0"/>
              <a:t>Mélange entre un jeu vidéo et une histoire dont on choisit la fin</a:t>
            </a:r>
          </a:p>
          <a:p>
            <a:r>
              <a:rPr lang="fr-FR" dirty="0"/>
              <a:t>Par essence, peu de gameplay</a:t>
            </a:r>
          </a:p>
          <a:p>
            <a:r>
              <a:rPr lang="fr-FR" dirty="0"/>
              <a:t>Exemples : Amour Sucré, </a:t>
            </a:r>
            <a:r>
              <a:rPr lang="fr-FR" dirty="0" err="1"/>
              <a:t>Doki</a:t>
            </a:r>
            <a:r>
              <a:rPr lang="fr-FR" dirty="0"/>
              <a:t> </a:t>
            </a:r>
            <a:r>
              <a:rPr lang="fr-FR" dirty="0" err="1"/>
              <a:t>Doki</a:t>
            </a:r>
            <a:r>
              <a:rPr lang="fr-FR" dirty="0"/>
              <a:t> </a:t>
            </a:r>
            <a:r>
              <a:rPr lang="fr-FR" dirty="0" err="1"/>
              <a:t>Literature</a:t>
            </a:r>
            <a:r>
              <a:rPr lang="fr-FR" dirty="0"/>
              <a:t> Club, </a:t>
            </a:r>
            <a:r>
              <a:rPr lang="fr-FR" dirty="0" err="1"/>
              <a:t>Dream</a:t>
            </a:r>
            <a:r>
              <a:rPr lang="fr-FR" dirty="0"/>
              <a:t> Daddy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44FA7-BF64-9EAC-4C8D-E7821C9E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36055"/>
            <a:ext cx="6517065" cy="36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2) Contexte de l’histoire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063A5-185A-164C-FFD5-2D0D5B83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épidémie de zombie s’est déclarée ! Le seul espoir de survie est de traverser la ville afin de rejoindre une zone « libre » sans zombies. </a:t>
            </a:r>
          </a:p>
          <a:p>
            <a:r>
              <a:rPr lang="fr-FR" dirty="0"/>
              <a:t>Pour rejoindre cette zone, notre personnage féminin doit s’allier à différents garçons et nouer des liens avec eux en leur parlant pour qu’ils la défendent face aux zombies.</a:t>
            </a:r>
          </a:p>
          <a:p>
            <a:r>
              <a:rPr lang="fr-FR" dirty="0"/>
              <a:t>Meilleures sont les relations, plus le joueur a des chances de survivre et d’obtenir une bonne fin.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65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20A7F-E196-57EA-8D36-B90F41EF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Contexte de l’histoire différent vis-à-vis de la plupart des jeux de ce style</a:t>
            </a:r>
          </a:p>
          <a:p>
            <a:r>
              <a:rPr lang="fr-FR"/>
              <a:t>Inclure plus de gameplay :</a:t>
            </a:r>
          </a:p>
          <a:p>
            <a:pPr lvl="1"/>
            <a:r>
              <a:rPr lang="fr-FR"/>
              <a:t>Combats style Pokémon entre garçons et zombies</a:t>
            </a:r>
          </a:p>
          <a:p>
            <a:pPr lvl="1"/>
            <a:r>
              <a:rPr lang="fr-FR"/>
              <a:t>Mini-jeux (puissance 4 ou autres) 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045C65-A329-3A11-02A1-F7126807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/>
              <a:t>3) Différenciation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24496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4) Personnages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851049B7-A58E-6CDE-C325-8A11123E8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60310"/>
              </p:ext>
            </p:extLst>
          </p:nvPr>
        </p:nvGraphicFramePr>
        <p:xfrm>
          <a:off x="1371600" y="1386840"/>
          <a:ext cx="960120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567261474"/>
                    </a:ext>
                  </a:extLst>
                </a:gridCol>
                <a:gridCol w="2722366">
                  <a:extLst>
                    <a:ext uri="{9D8B030D-6E8A-4147-A177-3AD203B41FA5}">
                      <a16:colId xmlns:a16="http://schemas.microsoft.com/office/drawing/2014/main" val="1637170591"/>
                    </a:ext>
                  </a:extLst>
                </a:gridCol>
                <a:gridCol w="2369917">
                  <a:extLst>
                    <a:ext uri="{9D8B030D-6E8A-4147-A177-3AD203B41FA5}">
                      <a16:colId xmlns:a16="http://schemas.microsoft.com/office/drawing/2014/main" val="1063883017"/>
                    </a:ext>
                  </a:extLst>
                </a:gridCol>
                <a:gridCol w="2108618">
                  <a:extLst>
                    <a:ext uri="{9D8B030D-6E8A-4147-A177-3AD203B41FA5}">
                      <a16:colId xmlns:a16="http://schemas.microsoft.com/office/drawing/2014/main" val="17018859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fr-FR"/>
                        <a:t>Main (joueur)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Tom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Luca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Emilien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404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/>
                        <a:t>Fille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Garçon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Garçon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Garçon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893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Belle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Physiquement faible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Effrayant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Musclé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Physiquement très fort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Beau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Physiquement neutre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Petit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Physiquement faible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894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Intelligence (EQ)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Manipulatrice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Intelligence limité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Gentil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Loyal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Charismatique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Exaspérant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S’énerve vite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Très intelligent (IQ)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Timide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Peureux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8631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A une sœur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/>
                        <a:t>S’entend mal avec sa famille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Club de radio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Ex scout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A été harcelé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1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99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2CADD288-EC0D-E3B1-A5FA-1C1844CCD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r="16213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B39F0-63D8-40A1-BF2F-05A84FCC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Design perso : Tom (non retouché, non colorié)</a:t>
            </a:r>
          </a:p>
        </p:txBody>
      </p:sp>
    </p:spTree>
    <p:extLst>
      <p:ext uri="{BB962C8B-B14F-4D97-AF65-F5344CB8AC3E}">
        <p14:creationId xmlns:p14="http://schemas.microsoft.com/office/powerpoint/2010/main" val="22426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5) Début de storyline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AC23AE-C42B-6303-B829-4C936DDF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22" y="1332145"/>
            <a:ext cx="8169978" cy="54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6) Wireframe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4F6414A-05D8-2980-D7C5-746D0A121957}"/>
              </a:ext>
            </a:extLst>
          </p:cNvPr>
          <p:cNvGrpSpPr/>
          <p:nvPr/>
        </p:nvGrpSpPr>
        <p:grpSpPr>
          <a:xfrm>
            <a:off x="1043956" y="1654622"/>
            <a:ext cx="5484171" cy="3548756"/>
            <a:chOff x="1562470" y="1642369"/>
            <a:chExt cx="5699464" cy="35732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133639-8248-91C9-6E1A-EF1017499033}"/>
                </a:ext>
              </a:extLst>
            </p:cNvPr>
            <p:cNvSpPr/>
            <p:nvPr/>
          </p:nvSpPr>
          <p:spPr>
            <a:xfrm>
              <a:off x="1562470" y="1642369"/>
              <a:ext cx="5699464" cy="3573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 descr="Peinture abstraite verte et bleue">
              <a:extLst>
                <a:ext uri="{FF2B5EF4-FFF2-40B4-BE49-F238E27FC236}">
                  <a16:creationId xmlns:a16="http://schemas.microsoft.com/office/drawing/2014/main" id="{0BB7D29C-E6F6-324D-5C0B-66B8A6EB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70" y="1675383"/>
              <a:ext cx="5699464" cy="35072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3C782-DBC7-6C21-703A-5A236E20B899}"/>
                </a:ext>
              </a:extLst>
            </p:cNvPr>
            <p:cNvSpPr/>
            <p:nvPr/>
          </p:nvSpPr>
          <p:spPr>
            <a:xfrm>
              <a:off x="1562470" y="4291756"/>
              <a:ext cx="5699464" cy="923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  Texte……………………………………………….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0A865A2-681D-AABB-79B2-FB83D66D1FA4}"/>
                </a:ext>
              </a:extLst>
            </p:cNvPr>
            <p:cNvSpPr txBox="1"/>
            <p:nvPr/>
          </p:nvSpPr>
          <p:spPr>
            <a:xfrm>
              <a:off x="1663826" y="4268316"/>
              <a:ext cx="126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NOM_PERSO</a:t>
              </a:r>
              <a:r>
                <a:rPr lang="fr-FR" dirty="0"/>
                <a:t> </a:t>
              </a:r>
            </a:p>
          </p:txBody>
        </p:sp>
        <p:pic>
          <p:nvPicPr>
            <p:cNvPr id="9" name="Image 8" descr="Un homme d'affaires qui a le pouce levé">
              <a:extLst>
                <a:ext uri="{FF2B5EF4-FFF2-40B4-BE49-F238E27FC236}">
                  <a16:creationId xmlns:a16="http://schemas.microsoft.com/office/drawing/2014/main" id="{AA15E261-4921-8D6F-DDF2-28E74EEAD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11"/>
            <a:stretch/>
          </p:blipFill>
          <p:spPr>
            <a:xfrm>
              <a:off x="3521275" y="1812373"/>
              <a:ext cx="1357760" cy="2479382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DE364FC-3209-5377-451A-F4E87F1096BB}"/>
                </a:ext>
              </a:extLst>
            </p:cNvPr>
            <p:cNvSpPr txBox="1"/>
            <p:nvPr/>
          </p:nvSpPr>
          <p:spPr>
            <a:xfrm>
              <a:off x="3035055" y="4327083"/>
              <a:ext cx="2024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NIVEAU_DE_LIEN 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FB508-F162-7AEA-E528-C958B8F7FA70}"/>
              </a:ext>
            </a:extLst>
          </p:cNvPr>
          <p:cNvSpPr/>
          <p:nvPr/>
        </p:nvSpPr>
        <p:spPr>
          <a:xfrm>
            <a:off x="7093507" y="3059668"/>
            <a:ext cx="4751570" cy="94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CC3FF0-90D6-2F64-6F6F-BCB96285FEFB}"/>
              </a:ext>
            </a:extLst>
          </p:cNvPr>
          <p:cNvSpPr/>
          <p:nvPr/>
        </p:nvSpPr>
        <p:spPr>
          <a:xfrm>
            <a:off x="7093507" y="4230315"/>
            <a:ext cx="4751570" cy="94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 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18EBB5-5123-A24B-2D2A-0ED3F1DA7F2D}"/>
              </a:ext>
            </a:extLst>
          </p:cNvPr>
          <p:cNvSpPr txBox="1"/>
          <p:nvPr/>
        </p:nvSpPr>
        <p:spPr>
          <a:xfrm>
            <a:off x="7093507" y="4235218"/>
            <a:ext cx="32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Texte………………..........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D95FB2-94D2-9DDB-AD6D-418BF7F6CB15}"/>
              </a:ext>
            </a:extLst>
          </p:cNvPr>
          <p:cNvSpPr txBox="1"/>
          <p:nvPr/>
        </p:nvSpPr>
        <p:spPr>
          <a:xfrm>
            <a:off x="7093507" y="3059668"/>
            <a:ext cx="32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Texte………………..........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4E7801-EB02-5CDD-E670-1EA8335366D0}"/>
              </a:ext>
            </a:extLst>
          </p:cNvPr>
          <p:cNvSpPr txBox="1"/>
          <p:nvPr/>
        </p:nvSpPr>
        <p:spPr>
          <a:xfrm>
            <a:off x="7299615" y="4604550"/>
            <a:ext cx="176818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CHOIX_DIALOGUE_1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A232B8B-9079-5383-DE4A-BFA1E4C41C3A}"/>
              </a:ext>
            </a:extLst>
          </p:cNvPr>
          <p:cNvSpPr txBox="1"/>
          <p:nvPr/>
        </p:nvSpPr>
        <p:spPr>
          <a:xfrm>
            <a:off x="9853479" y="4608425"/>
            <a:ext cx="176818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CHOIX_DIALOGUE_2</a:t>
            </a:r>
          </a:p>
        </p:txBody>
      </p:sp>
    </p:spTree>
    <p:extLst>
      <p:ext uri="{BB962C8B-B14F-4D97-AF65-F5344CB8AC3E}">
        <p14:creationId xmlns:p14="http://schemas.microsoft.com/office/powerpoint/2010/main" val="4083244022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139</TotalTime>
  <Words>362</Words>
  <Application>Microsoft Office PowerPoint</Application>
  <PresentationFormat>Grand écran</PresentationFormat>
  <Paragraphs>97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Franklin Gothic Book</vt:lpstr>
      <vt:lpstr>Cadrage</vt:lpstr>
      <vt:lpstr>Doki Doki  Love Zombies</vt:lpstr>
      <vt:lpstr>Sommaire</vt:lpstr>
      <vt:lpstr>1) Visual Novel</vt:lpstr>
      <vt:lpstr>2) Contexte de l’histoire</vt:lpstr>
      <vt:lpstr>3) Différenciation</vt:lpstr>
      <vt:lpstr>4) Personnages</vt:lpstr>
      <vt:lpstr>Présentation PowerPoint</vt:lpstr>
      <vt:lpstr>5) Début de storyline</vt:lpstr>
      <vt:lpstr>6) Wireframe</vt:lpstr>
      <vt:lpstr>7) Outils</vt:lpstr>
      <vt:lpstr>8) Répartition de l’équipe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Zombies</dc:title>
  <dc:creator>Eva DUCAY</dc:creator>
  <cp:lastModifiedBy>Eva DUCAY</cp:lastModifiedBy>
  <cp:revision>13</cp:revision>
  <dcterms:created xsi:type="dcterms:W3CDTF">2022-10-02T11:06:30Z</dcterms:created>
  <dcterms:modified xsi:type="dcterms:W3CDTF">2022-10-02T17:05:31Z</dcterms:modified>
</cp:coreProperties>
</file>